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97"/>
  </p:normalViewPr>
  <p:slideViewPr>
    <p:cSldViewPr snapToGrid="0" snapToObjects="1">
      <p:cViewPr varScale="1">
        <p:scale>
          <a:sx n="77" d="100"/>
          <a:sy n="77" d="100"/>
        </p:scale>
        <p:origin x="54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4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2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9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11">18292 12965 0,'0'17'16</inkml:trace>
  <inkml:trace contextRef="#ctx0" brushRef="#br0" timeOffset="200932.7744">18362 13141 0,'0'18'15,"18"-18"1</inkml:trace>
  <inkml:trace contextRef="#ctx0" brushRef="#br0" timeOffset="202170.4594">18292 13670 0,'17'18'47,"1"-1"-32,-18 1 1</inkml:trace>
  <inkml:trace contextRef="#ctx0" brushRef="#br0" timeOffset="202311.1391">18292 13899 0,'17'18'15,"-17"0"1</inkml:trace>
  <inkml:trace contextRef="#ctx0" brushRef="#br0" timeOffset="202439.4644">18327 14041 0,'-18'0'31</inkml:trace>
  <inkml:trace contextRef="#ctx0" brushRef="#br0" timeOffset="204306.8041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4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5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6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4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21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7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8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9">3722 11254 0,'0'-18'16,"0"0"-16</inkml:trace>
  <inkml:trace contextRef="#ctx0" brushRef="#br0" timeOffset="102807.9634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1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2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4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7">25277 7549 0,'17'36'16,"1"-19"0,-1 1-16,1-18 15</inkml:trace>
  <inkml:trace contextRef="#ctx0" brushRef="#br0" timeOffset="167897.8916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6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5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2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4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4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2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7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8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2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5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3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3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9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6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5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5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4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4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4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4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6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7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3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7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6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7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7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3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2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5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1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1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6">19350 11289 0,'18'0'46,"34"0"-30,-16 0-16,-19 0 0,36 0 16,18-18-1,-18 18-15,-18 0 16,0-17-16,18 17 16,-35 0-16,-1 0 0,-34 0 31</inkml:trace>
  <inkml:trace contextRef="#ctx0" brushRef="#br0" timeOffset="68385.9921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3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6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6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1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6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9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8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7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8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1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5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4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4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4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5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7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8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7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1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6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2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7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6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2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4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3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2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9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7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4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6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4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4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7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8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7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7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5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3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2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5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2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4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3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7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2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1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8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6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6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6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2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7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7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4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7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4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8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8">7056 3369 0,'-18'0'0,"18"-18"16,18 18-1,-1 18 1,1-18-16,-1 18 16,19-1-16,-19 1 0,54 53 15,-18-36 1,-18-18-16,53 54 0,-52-53 15,52 35-15,-53-36 16,36 18 0,-54-35-16,19 18 15,-54-18 17</inkml:trace>
  <inkml:trace contextRef="#ctx0" brushRef="#br0" timeOffset="9403.3578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5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2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51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21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31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8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5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2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21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1">16880 5927 0,'18'0'16,"17"0"-1,-17 0-15,53-18 16,17 18-1,-53 0-15,18 0 16,-18-18-16,36 18 16,-54 0-16,1 0 15</inkml:trace>
  <inkml:trace contextRef="#ctx0" brushRef="#br0" timeOffset="148443.9515">23178 5768 0,'-18'0'15,"36"0"17,34 0-32,1 0 15,71 0-15,-71 0 16,17 0-16,1 0 15,-54 0-15</inkml:trace>
  <inkml:trace contextRef="#ctx0" brushRef="#br0" timeOffset="152064.3855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5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4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7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2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11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6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4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3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4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4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6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7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8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3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6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2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7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7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7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7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7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6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1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1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3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4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3">5080 10389 0,'0'71'0,"0"52"16,0-70-16,18 53 15,-1-53-15,19 0 16,-36-18-16,17-17 15</inkml:trace>
  <inkml:trace contextRef="#ctx0" brushRef="#br0" timeOffset="137272.8818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1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2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8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9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1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8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5">24359 1270 0,'18'18'15,"-18"-1"-15,0 1 16,0 35-16,0-36 16,0 19-16,-35-1 15,17 0-15,-35 1 16,35-19-16,1 1 16</inkml:trace>
  <inkml:trace contextRef="#ctx0" brushRef="#br3" timeOffset="664262.5843">26035 953 0,'-18'0'16,"18"17"-16,36 1 15,-19-1-15,19 1 16,16 35-16,1-35 16,18 17-1,-53-17-15,17 17 0,18-18 16,-36 1-16,1 0 16,0-1-16</inkml:trace>
  <inkml:trace contextRef="#ctx0" brushRef="#br3" timeOffset="664484.974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9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3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5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2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4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5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5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7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5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5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9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7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1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7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6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2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8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8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4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8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2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4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6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4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1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8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1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7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7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3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1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3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4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3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5">21273 4992 0,'17'0'15,"18"0"1,-17 0-16,17-18 0,1 18 15,-1 0-15,-17 0 16,17 0-16,0 0 16,-17 0-16,-1 0 0,1 0 15</inkml:trace>
  <inkml:trace contextRef="#ctx0" brushRef="#br0" timeOffset="556.8317">21396 5168 0,'18'18'16,"-1"-18"-16,19 0 16,-19 0-16,1 0 15,17 0-15,0 0 16,-17 0-16,17-18 0</inkml:trace>
  <inkml:trace contextRef="#ctx0" brushRef="#br0" timeOffset="981.3024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4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1">26053 4992 0,'35'-18'16,"-17"18"-16,87-35 16,-52 17-16,36 1 15,-54-1-15</inkml:trace>
  <inkml:trace contextRef="#ctx0" brushRef="#br0" timeOffset="3954.1443">26705 4410 0,'-17'-18'16,"-1"53"-1,0 1-15,18 34 16,0-17-16,18 53 16,-18-53-16,18 0 0,-1 0 15,19 17-15,16 1 16,-34-54-16,0 19 15,17-19-15,-17 1 16,17-18-16</inkml:trace>
  <inkml:trace contextRef="#ctx0" brushRef="#br0" timeOffset="4316.2175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8">27287 4322 0,'53'52'16,"18"37"0,-54-54-16,54 71 15,-36-53-15,-17 17 16,17 1-16,-17 52 16,-18-70-16,-18 0 0,1 53 15,17-71-15,-36 18 16,19-35-16</inkml:trace>
  <inkml:trace contextRef="#ctx0" brushRef="#br0" timeOffset="6439.7031">28258 4798 0,'17'0'16,"1"0"-16,-1 0 0,72 0 16,-54-18-16,18 18 15,-18 0-15,18 0 16,0-17-16,-35 17 15,-18 17-15</inkml:trace>
  <inkml:trace contextRef="#ctx0" brushRef="#br0" timeOffset="6586.4496">28363 5009 0,'71'0'16,"-36"0"-16,36-17 15,-36 17 1,0 0-16,1-18 16</inkml:trace>
  <inkml:trace contextRef="#ctx0" brushRef="#br0" timeOffset="7070.1237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7">5750 14817 0,'0'17'47,"0"19"-32,-17-19-15,17 19 0,0 34 16,0 1 0,0-36-16,0 0 0,0 0 15,17 18 1,-17-35-16,0 0 15,0-1-15</inkml:trace>
  <inkml:trace contextRef="#ctx0" brushRef="#br0" timeOffset="9511.2458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4">5733 14799 0,'-18'-18'78,"18"1"-63,0-1-15,0 0 16</inkml:trace>
  <inkml:trace contextRef="#ctx0" brushRef="#br0" timeOffset="10458.6464">5680 14129 0,'0'-18'15,"0"0"-15,0 1 16,0-1 0</inkml:trace>
  <inkml:trace contextRef="#ctx0" brushRef="#br0" timeOffset="10584.6854">5715 13811 0,'0'-53'15,"-18"18"1,18 17-16,0 1 16</inkml:trace>
  <inkml:trace contextRef="#ctx0" brushRef="#br0" timeOffset="10851.6987">5697 13070 0,'0'-17'0,"0"-1"16,0 1-16,0-19 15,-17 19-15,17-19 16,0 19-16,0-1 16,0 0-16,0 1 15</inkml:trace>
  <inkml:trace contextRef="#ctx0" brushRef="#br0" timeOffset="11401.6094">5556 12206 0,'0'-18'16</inkml:trace>
  <inkml:trace contextRef="#ctx0" brushRef="#br0" timeOffset="11728.9225">5539 11483 0,'0'0'0,"0"-18"16,0 1-16,17 17 15,-17-18-15,0-17 16,18 35-16,-18-36 16,18 36-16,-18-35 15</inkml:trace>
  <inkml:trace contextRef="#ctx0" brushRef="#br0" timeOffset="11861.3964">5556 11148 0,'0'-35'15,"0"17"1,18 0-16,-18-17 16,0 17-1,0 1-15</inkml:trace>
  <inkml:trace contextRef="#ctx0" brushRef="#br0" timeOffset="12028.5436">5539 10883 0,'17'0'32,"-17"-17"-32</inkml:trace>
  <inkml:trace contextRef="#ctx0" brushRef="#br0" timeOffset="12229.5634">5539 10883 0,'-18'-53'16,"18"71"-1,18-18 1,-18 18-1,17-18 1</inkml:trace>
  <inkml:trace contextRef="#ctx0" brushRef="#br0" timeOffset="12497.2171">5415 10777 0,'-17'0'15,"-1"0"-15,-17 0 16</inkml:trace>
  <inkml:trace contextRef="#ctx0" brushRef="#br0" timeOffset="12626.9352">5080 10813 0,'-35'0'15,"-1"0"1,19 0-16</inkml:trace>
  <inkml:trace contextRef="#ctx0" brushRef="#br0" timeOffset="12848.1662">4374 10848 0,'-52'0'15,"-19"-18"1,36 18-1,17 0-15,-17 0 16,17 0-16,-17 0 16,17 0-16</inkml:trace>
  <inkml:trace contextRef="#ctx0" brushRef="#br0" timeOffset="12970.305">3810 10848 0,'-35'0'15,"17"0"-15,-17 0 16,17 0-16,-17 0 16</inkml:trace>
  <inkml:trace contextRef="#ctx0" brushRef="#br0" timeOffset="13026.4148">3581 10866 0,'0'0'0,"-36"17"16,36 1 0,-17-1-16</inkml:trace>
  <inkml:trace contextRef="#ctx0" brushRef="#br0" timeOffset="14454.8945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9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1">21396 6632 0,'18'0'0,"52"0"16,-35-17-1,36-1-15,-53 18 16,17 0 0,-17 0-16</inkml:trace>
  <inkml:trace contextRef="#ctx0" brushRef="#br0" timeOffset="25126.8321">21519 6844 0,'71'0'16,"-36"0"-16,18-18 0,-35 18 15,-1 0-15</inkml:trace>
  <inkml:trace contextRef="#ctx0" brushRef="#br0" timeOffset="25666.2423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7">22719 6685 0,'-18'-17'15</inkml:trace>
  <inkml:trace contextRef="#ctx0" brushRef="#br0" timeOffset="26627.000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8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04">24165 6279 0,'18'18'0,"-18"0"16,18 52-16,-18-34 16,17 34-16,1-17 15,-18-18-15,17 54 16,-17-37-16,18 1 16,-18-17-16,18-19 15,-18 1-15,0 0 0,17-18 16</inkml:trace>
  <inkml:trace contextRef="#ctx0" brushRef="#br0" timeOffset="32423.0069">5680 16316 0,'-18'0'0,"18"18"15,-18-18 1,36 17 93,0-17-93,35 0-16,-18 0 15,0 0-15,36 18 16,-36-18-16,18 0 16,-35 18-16,-1-18 15,1 0-15,0 0 16,-36 0 15,18-18-15</inkml:trace>
  <inkml:trace contextRef="#ctx0" brushRef="#br0" timeOffset="32878.4589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03">6121 14852 0,'0'-18'62,"-18"18"1,18 18-48,0 0 17,-18 17-17,18-17-15,18 34 16,-18-16-16,0-1 16,0 36-16,18-54 15,-18 18-15,17 1 16,1-19-16,0-17 31,-18-17-15</inkml:trace>
  <inkml:trace contextRef="#ctx0" brushRef="#br0" timeOffset="35497.4747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005">6562 15487 0,'0'18'0,"17"-18"47,-17 17-31</inkml:trace>
  <inkml:trace contextRef="#ctx0" brushRef="#br0" timeOffset="36160.7618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5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5">7426 15275 0,'0'18'16,"0"0"140,0-1-141,18 1 1,-18-1-16,17 36 16,-17-17-16,18-1 15,-18 0-15,0 1 0,18-19 16,-18 18-16,0-17 16,17-18-1</inkml:trace>
  <inkml:trace contextRef="#ctx0" brushRef="#br0" timeOffset="48022.4956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9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005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5">28099 6421 0,'17'0'32,"36"0"-17,-17 0-15,-1 0 16,0-18-16,0 18 0,1 0 16,-19 0-1,-34 18-15,-1-1 16</inkml:trace>
  <inkml:trace contextRef="#ctx0" brushRef="#br0" timeOffset="49697.3228">28187 6632 0,'35'18'15,"36"-18"-15,-36 0 16,18 0-16,-35 0 15,-1 0-15,1 0 16</inkml:trace>
  <inkml:trace contextRef="#ctx0" brushRef="#br0" timeOffset="51187.2541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5">29933 6509 0,'0'17'15,"0"1"17,18-18-17</inkml:trace>
  <inkml:trace contextRef="#ctx0" brushRef="#br0" timeOffset="52054.3993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9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6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2">6103 14640 0,'0'-17'62,"0"-19"-62,0 1 16,0 17-16,0-17 16,0 18-1,-18-1 1</inkml:trace>
  <inkml:trace contextRef="#ctx0" brushRef="#br0" timeOffset="57988.7485">6085 14411 0,'0'-18'15,"0"1"1,0-19-1,0 19 1,0-1-16,0 1 16,0-1-1,0-17-15</inkml:trace>
  <inkml:trace contextRef="#ctx0" brushRef="#br0" timeOffset="58157.2492">6138 13952 0,'-17'-17'15,"17"-1"1,17-17 0,-17 17-16,18-17 15,0 35-15</inkml:trace>
  <inkml:trace contextRef="#ctx0" brushRef="#br0" timeOffset="58303.8939">6174 13600 0,'0'-18'16,"0"0"-16,0 1 15,0-19 1,0 19-16,0-1 0</inkml:trace>
  <inkml:trace contextRef="#ctx0" brushRef="#br0" timeOffset="58453.5938">6174 13264 0,'-18'-17'15,"18"-18"1,-18 17-16,18-17 15,0-1-15,0 19 16,0-1-16,18 0 0</inkml:trace>
  <inkml:trace contextRef="#ctx0" brushRef="#br0" timeOffset="58593.2243">6138 12788 0,'0'-53'16,"0"36"-16,-17-36 16,17 17-16</inkml:trace>
  <inkml:trace contextRef="#ctx0" brushRef="#br0" timeOffset="58770.8514">6085 12241 0,'-17'-35'16,"17"17"-16,0 1 15,0-18-15,0-1 16,0 1-16,0 17 16,0 1-16</inkml:trace>
  <inkml:trace contextRef="#ctx0" brushRef="#br0" timeOffset="58895.101">6050 11659 0,'0'-35'16,"18"0"-1</inkml:trace>
  <inkml:trace contextRef="#ctx0" brushRef="#br0" timeOffset="59110.8426">6068 11271 0,'0'-17'16,"0"-1"-16,0-35 16,0 35-16,0-34 15</inkml:trace>
  <inkml:trace contextRef="#ctx0" brushRef="#br0" timeOffset="59278.7312">6033 10742 0</inkml:trace>
  <inkml:trace contextRef="#ctx0" brushRef="#br0" timeOffset="59584.2968">6033 10583 0,'0'-17'16,"17"-1"-1,-17 0-15,0-17 16,0 18-16,0-1 16,0 0-16,-17 1 15,17-1 1,-18 0-1,18 1-15,0-1 16</inkml:trace>
  <inkml:trace contextRef="#ctx0" brushRef="#br0" timeOffset="59857.6191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2">5856 9737 0,'0'0'0,"-18"0"15,1 0 17,-1 0 30,1 0-62,-19 17 16,19 1-1,-19 0-15,36-1 16,-17-17 0</inkml:trace>
  <inkml:trace contextRef="#ctx0" brushRef="#br0" timeOffset="61024.0332">5609 9790 0,'-17'0'0,"-1"0"16,0-18-16,1 18 16,-1-18-16,0 18 15,1-17 1,-1 17-16,0 0 0,-34 17 16,34 1-16,0-18 15</inkml:trace>
  <inkml:trace contextRef="#ctx0" brushRef="#br0" timeOffset="61181.3145">5080 9807 0,'-18'0'15,"1"-17"-15,-1 17 16,0 0 0,1-18-1,-1 18-15,1 18 16,-1-18-16,0 0 15</inkml:trace>
  <inkml:trace contextRef="#ctx0" brushRef="#br0" timeOffset="61385.7747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6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5">2469 9948 0,'0'-17'16,"0"-1"-1,0 0 1</inkml:trace>
  <inkml:trace contextRef="#ctx0" brushRef="#br0" timeOffset="63621.49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3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7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3">5644 11254 0,'0'-18'16,"-17"18"0,-1 0 15,36 0 16,-1 0-32,1 0-15,17 0 16,18 0 0,-35 0-16,35 0 15,-18 0-15,-17 0 0,35-18 16,-36 18-16,1 0 16,0 0-1,-36 18 16,0-18-15</inkml:trace>
  <inkml:trace contextRef="#ctx0" brushRef="#br1" timeOffset="101109.3527">5838 11113 0,'0'-18'15,"18"18"1,0 0-1,-1 18-15,19-1 16,-19 1-16,1-18 16,0 17-16,17 1 0,-17 0 15,-1-1-15,-17 1 16,0 0-16,0-1 16,-17 1-1,-1-18-15,0 18 16,1-1-1,-1-17-15,18 18 16,-18-18 0</inkml:trace>
  <inkml:trace contextRef="#ctx0" brushRef="#br1" timeOffset="102118.7974">5662 11060 0,'0'17'15,"18"-17"173,-1 0-126,-17 18 16,-17 0-46,-1-1-32,0 1 15,-17 17-15,18-17 16,-1 17 0,0-35-16,18 35 15,18-17-15,0 17 16,17-17-1,-18-18-15,1 17 16,0 1 0,-1 0-1,1-1 1</inkml:trace>
  <inkml:trace contextRef="#ctx0" brushRef="#br1" timeOffset="102679.1728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8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3">6950 11342 0,'0'17'15,"0"19"1,17-19 0,-17 1-16,0 0 15,18-1-15,0 1 0,-1-18 16,1 0-1,0 0-15,-1-18 16,1 1-16,-18-1 16,0-17-16,0 17 15,-18-17 1,1 17-16,-1 18 0,0-17 16,36 17 30</inkml:trace>
  <inkml:trace contextRef="#ctx0" brushRef="#br1" timeOffset="103806.8143">7303 11254 0,'0'17'15,"17"-17"1,-17 18-16,18 17 16,-18 0-16,17-17 0,1 35 15,-18-35-15,0-1 16,18 1-16,-18 0 15</inkml:trace>
  <inkml:trace contextRef="#ctx0" brushRef="#br1" timeOffset="105742.6507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3">6562 10583 0,'0'18'47,"17"0"-32,-17-1-15,0 19 16,0-1-16,0-18 0,0 19 16,0-19-1,18-17-15,-18-17 16,0-1-1</inkml:trace>
  <inkml:trace contextRef="#ctx0" brushRef="#br1" timeOffset="106637.2944">6438 10654 0,'0'18'31,"0"-1"-15,0 1-16,18 17 15,-18-17-15,17-1 0,1 1 16,0-18-16,-1 0 31,1 0-31,0-18 0,-1-17 16,1 17-1,0-17-15,-1 0 16,-17 17-16,0 1 16,-17 17 15,17 17-15</inkml:trace>
  <inkml:trace contextRef="#ctx0" brushRef="#br1" timeOffset="107115.4294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4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9">7338 10231 0,'0'17'31</inkml:trace>
  <inkml:trace contextRef="#ctx0" brushRef="#br1" timeOffset="108356.5109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5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6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2">20726 7973 0,'0'-18'31,"0"36"-31,17 17 15,-17 0-15,18 71 16,-18-53-16,0 106 16,18-89-16,-18 54 15,17-54-15,1 19 16,0-72-16,17 36 16,-35-35-1,35-18-15</inkml:trace>
  <inkml:trace contextRef="#ctx0" brushRef="#br0" timeOffset="131334.9083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3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3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3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4">24500 8484 0,'0'36'16,"36"17"-1,-19-18 1,1-18-16,0 1 16</inkml:trace>
  <inkml:trace contextRef="#ctx0" brushRef="#br0" timeOffset="135255.7799">24500 8273 0,'0'-18'16,"18"18"-1,0 0-15,-1 18 16,1-18 0</inkml:trace>
  <inkml:trace contextRef="#ctx0" brushRef="#br0" timeOffset="135918.3223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62">25294 8132 0,'18'52'0,"-1"54"15,1-53-15,0-18 16,17 36-16,-17-36 15,-1 1-15,19 34 16,-36-52-16,17 17 16,1-35-16,-1 0 15,1-18-15,0-17 16,-18 0-16</inkml:trace>
  <inkml:trace contextRef="#ctx0" brushRef="#br0" timeOffset="136246.2384">25629 8414 0,'18'35'0,"-18"18"16,18-18 0,-1 1-1,19-19-15,-36-34 16</inkml:trace>
  <inkml:trace contextRef="#ctx0" brushRef="#br0" timeOffset="136389.7417">25665 8184 0,'0'-17'15,"0"34"1,17-17-16,19 18 16,-19 0-16</inkml:trace>
  <inkml:trace contextRef="#ctx0" brushRef="#br0" timeOffset="136719.3859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1">26229 7814 0,'53'53'0,"18"70"16,-19-52-16,19 35 15,-36-53-15,-17 0 0,0 0 16,-18-18-16,-36 53 15,19-53-15,-54 36 16,36-53 0,0 17-16,-36-18 15</inkml:trace>
  <inkml:trace contextRef="#ctx0" brushRef="#br0" timeOffset="138208.1306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05">28011 7779 0,'-36'-71'0,"1"36"16,17 35-16,18 35 15,-17 18-15,34 18 16,1 87-16,0-69 16,35 52-1,-18-71-15,18 36 16,-18-53-16,-17-18 15,-1-17-15,-17 17 16,-17-35-16</inkml:trace>
  <inkml:trace contextRef="#ctx0" brushRef="#br0" timeOffset="138580.867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5">29228 8361 0,'0'0'0,"-18"-18"16,36 1-16,-1 17 15,36 0-15,0 0 16,35-18 0,-35 18-16,35 0 15,-52 0-15,-1 0 16</inkml:trace>
  <inkml:trace contextRef="#ctx0" brushRef="#br0" timeOffset="139503.5579">29757 7814 0,'-35'18'15,"-1"88"1,19-18-16,34 35 15,-17-70 1,53 53-16,-35-53 16,17-18-16,18 18 15,-35-35-15,35 17 16,-36-35-16,1-18 16</inkml:trace>
  <inkml:trace contextRef="#ctx0" brushRef="#br0" timeOffset="139842.503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6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3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9">22737 9860 0,'0'0'0,"17"-17"0,18-1 16,-17 18-16,35-18 15,-35 1-15,17 17 16,-17-18-16</inkml:trace>
  <inkml:trace contextRef="#ctx0" brushRef="#br0" timeOffset="141838.6133">22807 9472 0,'0'71'0,"0"52"16,18 18-1,-18-88-15,17 53 16,1-71-16,17 18 16,-17-35-16,35-1 15,-18 1-15,18-18 16,-35 0-16,17-18 15,-17 1 1,-18-1 0</inkml:trace>
  <inkml:trace contextRef="#ctx0" brushRef="#br0" timeOffset="142573.2385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3">24730 9737 0,'35'0'0,"36"-18"16,-36 18-1,35-18-15,-34 18 16</inkml:trace>
  <inkml:trace contextRef="#ctx0" brushRef="#br0" timeOffset="142896.0491">24853 9913 0,'35'0'15,"36"0"1,-53-18-16,35 18 16,-36-17-16,1 17 15</inkml:trace>
  <inkml:trace contextRef="#ctx0" brushRef="#br0" timeOffset="143253.263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3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2">27411 9507 0,'-18'-17'15,"36"-1"1,-1 18-16,1-18 16</inkml:trace>
  <inkml:trace contextRef="#ctx0" brushRef="#br0" timeOffset="147284.2437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11">23971 8925 0,'18'0'31,"52"-17"-15,-34 17-1,34-18-15,71 18 16,-70 0-16,35-18 16,0 18-16,-18 0 0,18 0 0,88-17 15,-106 17-15,71-18 16,-106 18 0,-1 0-16,19 0 15,-53 0-15</inkml:trace>
  <inkml:trace contextRef="#ctx0" brushRef="#br0" timeOffset="150170.1452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4">19138 8537 0,'18'0'16,"35"0"0,0 18-16,53 0 15,-54-1-15,37 18 16,-54-17-1,18 17-15,-53-17 16,0 35-16,-18-18 16,-17 18-1,17-35-15,-17-1 0,17 36 16,1-35-16,17 17 16,0 0-1</inkml:trace>
  <inkml:trace contextRef="#ctx0" brushRef="#br0" timeOffset="172003.5483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2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3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9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2">16387 9719 0,'52'0'16,"1"-18"-1,-17 1-15,17-19 16,-36 36-16,1-35 16</inkml:trace>
  <inkml:trace contextRef="#ctx0" brushRef="#br0" timeOffset="173560.1873">16528 9454 0,'0'89'16,"17"16"-1,1 19 1,0-89-16,-18-17 0,17 17 15</inkml:trace>
  <inkml:trace contextRef="#ctx0" brushRef="#br0" timeOffset="174240.3383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5">15699 10866 0,'17'52'16,"1"1"-16,0-35 15,17 35 1,-18-35-16,1-18 16</inkml:trace>
  <inkml:trace contextRef="#ctx0" brushRef="#br0" timeOffset="175079.1765">15681 10724 0</inkml:trace>
  <inkml:trace contextRef="#ctx0" brushRef="#br0" timeOffset="175475.1357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9">16228 10830 0,'53'-17'16,"-36"17"-16,54-18 15,-36-17-15,-17 35 16,-1 0-16,-34 0 16</inkml:trace>
  <inkml:trace contextRef="#ctx0" brushRef="#br0" timeOffset="175812.0853">16281 10636 0,'17'53'16,"-17"18"-16,18 17 16,0-53-16,17 53 15,-17-52-15,17-1 16,-18-35-16,19 18 15</inkml:trace>
  <inkml:trace contextRef="#ctx0" brushRef="#br0" timeOffset="176109.8278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8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1">12188 9843 0,'18'17'16,"0"-17"0</inkml:trace>
  <inkml:trace contextRef="#ctx0" brushRef="#br0" timeOffset="180834.2056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3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6">11395 10478 0,'0'-18'16,"70"0"0,-34 18-16,158-17 15,-106 17 1,88 17-16,-70-17 16,123 0-16,-105 0 15,87-17-15,-87-1 16,70-17-1,-106 17-15,0 0 16,-52 18-16,-54 0 16</inkml:trace>
  <inkml:trace contextRef="#ctx0" brushRef="#br0" timeOffset="182320.3509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5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7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6">13123 10636 0,'18'36'16,"0"-19"-16,-1 1 15,1 17-15,-18 0 0,35 54 16,-17-54 0,-1-18-16,19 36 0,-36-35 15,0 0-15</inkml:trace>
  <inkml:trace contextRef="#ctx0" brushRef="#br0" timeOffset="183781.9779">13088 10407 0,'18'0'16,"17"0"-1,36-18-15,-36 18 16,53-35-16,-35 17 16,0 18-1,-36 0-15</inkml:trace>
  <inkml:trace contextRef="#ctx0" brushRef="#br0" timeOffset="197145.0802">9260 9684 0,'-17'0'0,"17"17"31,0 19-15,17-1-1,-17 18-15,0 0 0,0 88 16,18 0 0,-18-70-16,18 52 15,-18-88-15,0 1 16,17-1-16,-17-17 0,0 17 16,18-35-16</inkml:trace>
  <inkml:trace contextRef="#ctx0" brushRef="#br0" timeOffset="197530.2067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218895.8509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219179.4369">21996 11818 0,'35'0'15,"-17"-18"1,17 18-16,0-17 16,-17-1-16,17 18 0,-17 0 15,-1 0 1,-17 18-16</inkml:trace>
  <inkml:trace contextRef="#ctx0" brushRef="#br0" timeOffset="219323.7983">22049 12012 0,'35'0'15,"18"-18"1,-36 18-16,19 0 15,-1-17-15,-17 17 16</inkml:trace>
  <inkml:trace contextRef="#ctx0" brushRef="#br0" timeOffset="219679.5555">22684 11430 0,'17'0'16,"1"-18"-1,0 18-15,-1 0 0,1 0 16,-1-17-16,19 17 16,-1-18-16,-17 18 15,-1-18-15,-34 18 16</inkml:trace>
  <inkml:trace contextRef="#ctx0" brushRef="#br0" timeOffset="220090.947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224245.5741">26952 11254 0,'-35'-36'15,"0"19"1,17 17-16,-17 0 16,-1 53-1,36 0-15,0-1 0,18 72 16,0-54-16,-1 1 15,19 0-15,-1 34 16,0-52-16,-17 18 16,0-36-16,-18 0 15,0-17-15,-36-18 16</inkml:trace>
  <inkml:trace contextRef="#ctx0" brushRef="#br0" timeOffset="224388.9034">26670 11748 0,'53'0'16,"17"0"-16,36 0 15,-70-18 1,17 18-16,-1 0 0,-16 0 16</inkml:trace>
  <inkml:trace contextRef="#ctx0" brushRef="#br0" timeOffset="224690.2789">27305 11254 0,'0'-18'16,"-18"53"0,18 18-1,0 53-15,-17-53 16,17 70-16,17-17 16,-17-70-16,36 34 15,-1-35-15,18 1 16,-18-19-1,0-17-15,-17 0 0</inkml:trace>
  <inkml:trace contextRef="#ctx0" brushRef="#br0" timeOffset="225073.6367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225329.2482">27922 11148 0,'18'0'15,"35"35"1,17 53-16,1 18 16,-36-35-16,18 87 15,-53-87-15,18 52 16,-18-70-16,0 36 15,-18-54-15,18 0 16</inkml:trace>
  <inkml:trace contextRef="#ctx0" brushRef="#br0" timeOffset="225975.4766">28681 11571 0,'17'0'16,"36"0"-16,0 0 15,-17-18-15,69 18 16,-69 0-16,-1 0 0,0 18 16</inkml:trace>
  <inkml:trace contextRef="#ctx0" brushRef="#br0" timeOffset="226113.8612">28787 11783 0,'106'0'0,"52"-18"16,-87 18-1,-54 0 1</inkml:trace>
  <inkml:trace contextRef="#ctx0" brushRef="#br0" timeOffset="226392.5906">29475 11271 0,'0'18'31,"17"17"-31,-17 0 0,18 71 16,0-35-16,-18-18 16,17 70-16,-17-70 15,18 35-15,-18-52 16,17 17 0,-17-36-16</inkml:trace>
  <inkml:trace contextRef="#ctx0" brushRef="#br0" timeOffset="226827.5061">29845 11324 0,'53'-17'16,"-35"17"-16,52-18 15,1 0-15,-36 18 0,-17-17 16,-1 17-1,-34 17-15,-1-17 16</inkml:trace>
  <inkml:trace contextRef="#ctx0" brushRef="#br0" timeOffset="227120.7829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231192.54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231413.5977">21872 13018 0,'18'0'15,"35"0"1,-18 0-16,18 0 16,-35 0-16,-1 17 15</inkml:trace>
  <inkml:trace contextRef="#ctx0" brushRef="#br0" timeOffset="231531.7427">21908 13123 0,'0'18'15,"17"-18"-15,18 0 16,-17 0-16,17 0 16,1 0-16,-19 0 15</inkml:trace>
  <inkml:trace contextRef="#ctx0" brushRef="#br0" timeOffset="231987.8446">22613 12823 0,'18'-17'16,"-1"17"-16,36-18 15,-17 18-15,34-17 16,-35 17-16,1 0 0,-19 0 16,-17 17-1,-17-17-15</inkml:trace>
  <inkml:trace contextRef="#ctx0" brushRef="#br0" timeOffset="232264.901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232448.398">23125 13035 0,'0'18'0,"0"-1"31</inkml:trace>
  <inkml:trace contextRef="#ctx0" brushRef="#br0" timeOffset="232828.6622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233161.5649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233616.2353">24377 12823 0,'18'18'0,"-1"0"15,-17 35 1,0-18-16,18 53 16,0-53-16,-18 54 15,17-54-15,-17 18 16</inkml:trace>
  <inkml:trace contextRef="#ctx0" brushRef="#br0" timeOffset="235086.7898">26970 12718 0,'0'-18'0,"-18"-17"16,18 17-16,-17-17 16,-1 35-1,0 0-15,1 35 16,-1 71 0,18-53-16,18 17 0,-1 36 15,1-53-15,0 0 16,-1-18-16,1 1 0,0-1 15,-1-17-15,-17-1 0,0 1 16,-35-18 0</inkml:trace>
  <inkml:trace contextRef="#ctx0" brushRef="#br0" timeOffset="235200.4839">26741 13106 0,'0'-18'0,"52"0"15,37 18 1,-19-17-16,36-1 15,-53 18-15,-18 0 16,1 0-16</inkml:trace>
  <inkml:trace contextRef="#ctx0" brushRef="#br0" timeOffset="235445.48">27340 12612 0,'-35'53'0,"17"17"16,18-17-16,0 35 16,0-35-16,36 53 15,-1-71-15,18 18 16,-18-17-16,0-19 15,-17-17-15,0 0 16</inkml:trace>
  <inkml:trace contextRef="#ctx0" brushRef="#br0" timeOffset="237215.3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237431.877">28028 12665 0,'35'17'16,"-17"19"-16,17-1 0,18 53 16,-17-35-16,-1 53 15,-17-53-15,-18 53 16,-18-71-16,-17 35 16,-1-52-1,1 35-15,17-53 16,1 0-16,17-18 15</inkml:trace>
  <inkml:trace contextRef="#ctx0" brushRef="#br0" timeOffset="237603.4532">28557 12806 0,'36'0'0,"34"-18"16,-52 18-16,-1 0 0,19 35 16,-19-35-16</inkml:trace>
  <inkml:trace contextRef="#ctx0" brushRef="#br0" timeOffset="237726.9414">28593 12982 0,'53'18'16,"-18"-18"-16,0 0 0,36 0 16,-36-18-1</inkml:trace>
  <inkml:trace contextRef="#ctx0" brushRef="#br0" timeOffset="238175.8925">29528 12788 0,'17'35'0,"1"36"15,-1 0 1,1-36-16,-18 18 16,18 17-16,-1-17 15,1-35 1,0-18-1</inkml:trace>
  <inkml:trace contextRef="#ctx0" brushRef="#br0" timeOffset="238549.7787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238659.866">30268 12965 0,'-17'0'31</inkml:trace>
  <inkml:trace contextRef="#ctx0" brushRef="#br0" timeOffset="239016.9947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239333.4995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239867.6422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247201.2306">23460 13653 0,'17'0'16,"1"0"0,17 0-1,-17 0-15,52 0 16,-34 0-16,87 0 16,-70 0-16,106-18 15,-71 18-15,53-18 16,-70 18-16,17-17 15,-53 17-15,1 0 16</inkml:trace>
  <inkml:trace contextRef="#ctx0" brushRef="#br0" timeOffset="248531.8283">30568 13511 0,'-17'0'16,"34"0"15,18 18-16,1 0-15,34-1 16,-17-17-16,18 18 0,-1 0 16,107-1-1,52 1-15,-105 0 16,105-18-16,-123 0 16,-36 0-16,36 0 15,-88 0-15</inkml:trace>
  <inkml:trace contextRef="#ctx0" brushRef="#br0" timeOffset="250371.9435">21449 14446 0,'-18'-35'16,"-17"17"-1,17 18 1,1 0 0,-19 0-16,36 18 15,-17 17 1,-1 1-16,36-19 0,-1 36 16,-17-35-1,18-1-15,0 1 0,-18 0 16,17-1-16,-34-17 31,-19 0-15,19 18-16,-18-18 15,17 0-15,0 0 16</inkml:trace>
  <inkml:trace contextRef="#ctx0" brushRef="#br0" timeOffset="250606.2081">21608 14023 0,'0'-18'16,"0"71"-1,0 0 1,17 88-16,-17-70 15,0-1-15,0 1 0,18 35 16,-18-53-16,18 0 16,-18-36-16,17 1 15</inkml:trace>
  <inkml:trace contextRef="#ctx0" brushRef="#br0" timeOffset="250851.0025">21784 14534 0,'0'53'16,"0"-17"-16,0-1 0,18-17 15,-1-1-15,1 1 16,17-18-16,-17 17 0,17-17 0,18-17 16,-35-1-16,-1-17 15,-17 0 1,0 17-16,-17-35 15,-19 35-15,-16-17 16,34 35-16,-17-17 16</inkml:trace>
  <inkml:trace contextRef="#ctx0" brushRef="#br0" timeOffset="251195.068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251529.2568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255127.3563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255250.2458">24253 14411 0,'18'0'16,"35"0"-16,0 0 15,0 0-15,-18 0 16,18 0-16,-18 0 0</inkml:trace>
  <inkml:trace contextRef="#ctx0" brushRef="#br0" timeOffset="255693.2375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255837.9158">25647 14270 0,'18'-18'0,"-1"1"15,1 17-15,35 0 16,-36 0-16,1 0 16,-18 17-16</inkml:trace>
  <inkml:trace contextRef="#ctx0" brushRef="#br0" timeOffset="255961.0039">25629 14464 0,'36'0'16,"-1"0"-1,35 0 1,-34 0-16,17-18 16</inkml:trace>
  <inkml:trace contextRef="#ctx0" brushRef="#br0" timeOffset="256274.3809">26176 14093 0,'18'0'16,"35"0"-16,-36 0 15,54-17-15,-53 17 16,34 0 0,-52-18-1</inkml:trace>
  <inkml:trace contextRef="#ctx0" brushRef="#br0" timeOffset="256534.9051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256907.3466">27764 14411 0,'17'18'16,"-17"35"-1,0-1 1,18-34-16,-18 0 16,18-1-16,-1-17 15</inkml:trace>
  <inkml:trace contextRef="#ctx0" brushRef="#br0" timeOffset="257034.7486">27764 14164 0,'0'-18'16,"17"18"-16,1 18 0,0-18 15,-1 18-15,1-18 0</inkml:trace>
  <inkml:trace contextRef="#ctx0" brushRef="#br0" timeOffset="257285.3684">27975 14340 0,'-17'36'16,"-1"-19"-1,36 19 1,-1-19-16,19 36 15,-19-35-15,1-1 16,-1 1-16,19 0 0,-19 17 16,1-17-16,-18-1 15,-18-17-15,1 0 16,-19 0-16,1-17 16,18 17-16,-19 0 15,19 0-15</inkml:trace>
  <inkml:trace contextRef="#ctx0" brushRef="#br0" timeOffset="257929.791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258114.2868">29669 13847 0,'0'35'16,"17"0"-16,19 89 15,-19-54-15,18 89 16,-17-71-16,0-35 16,-1 18-16,-17-19 0,18-16 15,0-1-15,-18-17 0</inkml:trace>
  <inkml:trace contextRef="#ctx0" brushRef="#br0" timeOffset="258397.2561">29951 14288 0,'-18'17'31,"18"1"-31,18 17 16,-18 0-16,35 18 15,-17-35-15,-18 17 16,17-17-16,-17-1 0,18 1 15,-18 0 1,-35-18-16,17 0 16,-17 0-16,17 0 15,-17-18-15,17 18 16,18-18-16,18 1 16,0 17-1</inkml:trace>
  <inkml:trace contextRef="#ctx0" brushRef="#br0" timeOffset="258681.1966">30233 14429 0,'-18'17'15,"-17"36"1,53 0-1,-1-18-15,1 1 16,35-19-16,18-17 16,-54 0-16,36-17 15,-35-1-15,-18-17 16,0-1 0,-18 19-16,-17-36 15,17 35-15,1 1 0,-19 17 16,19 0-1</inkml:trace>
  <inkml:trace contextRef="#ctx0" brushRef="#br0" timeOffset="259115.25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278361.6381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280118.3457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280259.4505">17762 16034 0,'18'-18'16,"17"18"-16,36-18 16,-18 1-16,35 17 15,-35-18 1,0 18-16,-36 0 16</inkml:trace>
  <inkml:trace contextRef="#ctx0" brushRef="#br0" timeOffset="280508.4293">18239 15505 0,'-18'53'16,"18"-18"-16,0 0 15,-18 71-15,18-53 16,0-18-16,18 18 0,-18-18 16,18 1-16,17 16 15,0-34-15,-17 0 16,17-1-16,0 1 0,-17-18 16</inkml:trace>
  <inkml:trace contextRef="#ctx0" brushRef="#br0" timeOffset="280819.1006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281031.3476">18697 15505 0,'53'0'15,"-35"0"-15,17 17 0,0 19 0,36 34 16,-53-17 0,17 0-16,-18 0 0,1 35 15,-18-53-15,0 1 16,-18-1-16,1-18 0,-18 54 16,17-53-1,0-1-15,1 1 0</inkml:trace>
  <inkml:trace contextRef="#ctx0" brushRef="#br0" timeOffset="281603.7414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282270.8001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282684.3253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285636.9448">17992 15205 0,'0'-18'109,"17"0"-93,-17 1-16,18-18 16,-18 17-16,35-53 15,-17 36-15,0-53 16,17 35-16,0-35 15,-17 17-15,17-35 16,-17 53-16,17-35 16,-35 71-16,18-36 15,-36 53 1,0 17 0</inkml:trace>
  <inkml:trace contextRef="#ctx0" brushRef="#br0" timeOffset="286130.6657">17868 14905 0,'0'18'47,"0"17"-31,0-18 0,0 19-16,0-19 0,0 36 15,0-17-15,18-1 16,-1-18-16,19 1 15,-19-18-15,1 0 16,17-18-16,1 1 0,-1-1 16,0 1-16,0-1 0,1-17 15,-19 17-15,-34 36 16</inkml:trace>
  <inkml:trace contextRef="#ctx0" brushRef="#br0" timeOffset="287887.7592">18468 17639 0,'0'-18'0,"0"36"32,18 17-17,-18-17-15,35 52 16,0 1-16,0 35 15,-17-53-15,0 0 16,35 70-16,-36-70 16,36 18-1,-18-36-15,-17-18 0,0-17 16,-18-17 0</inkml:trace>
  <inkml:trace contextRef="#ctx0" brushRef="#br0" timeOffset="288360.8726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294394.7577">19756 16475 0,'-18'0'15,"0"0"1,36 0 0,0 0-1,17 0 1,-18 0-16,54 17 15,-53-17-15,52-17 16,-52 17 0,17 0-16,0 0 15,-17 0-15,0 0 16,-1 0-16,-17 17 16</inkml:trace>
  <inkml:trace contextRef="#ctx0" brushRef="#br0" timeOffset="294605.6675">19861 16686 0,'18'0'16,"35"0"-1,-18 0-15,-17 0 16,35-17 0,-18 17-16,0 0 15,-17 0-15</inkml:trace>
  <inkml:trace contextRef="#ctx0" brushRef="#br0" timeOffset="295417.7454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302608.0339">22084 16404 0,'18'0'31,"34"0"-15,-16 0-16,52 0 15,-53 18-15,36-18 16,-36 17-16,18 1 16,-53 0-16,18-1 15</inkml:trace>
  <inkml:trace contextRef="#ctx0" brushRef="#br0" timeOffset="302759.7626">22119 16669 0,'53'0'16,"18"0"-1,17-18 1,-53 18-16,18-18 16</inkml:trace>
  <inkml:trace contextRef="#ctx0" brushRef="#br0" timeOffset="303531.4466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303887.3946">23160 16669 0,'-18'0'16,"36"-18"0,17 18-16,0 0 15,71 0-15,-18 0 16,-17 0-16,141 0 15,-106 0-15,-1 0 16,107 0-16,-141 0 16,17 0-16,35 18 15,-70-18-15,-18 0 0,1 0 16,-54 0 0</inkml:trace>
  <inkml:trace contextRef="#ctx0" brushRef="#br0" timeOffset="304421.5981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304767.1585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305317.4458">25259 16316 0,'0'-53'16,"-18"18"-1,1-18-15,-1 35 16,0 1-16,1 17 16,-1 0-16,0 17 0,1 1 15,-18 35-15,17 0 0,0 70 16,18-52-16,0 52 16,18-52-16,0-18 15,-1 0-15,18-18 0,-17 0 16,17 0-16,-35-17 15</inkml:trace>
  <inkml:trace contextRef="#ctx0" brushRef="#br0" timeOffset="305450.8225">25012 16669 0,'71'0'16,"34"0"-16,-52 0 0,35 0 15,-52 0 1,-1 0-16</inkml:trace>
  <inkml:trace contextRef="#ctx0" brushRef="#br0" timeOffset="305751.7024">25594 16193 0,'-18'17'16,"-17"36"-1,17 18 1,18-18-16,0 52 15,18 1-15,0-71 16,17 54-16,0-54 16,-17 0-16,0 1 0,35 16 15,-36-52-15,1 18 16,-1-18-16</inkml:trace>
  <inkml:trace contextRef="#ctx0" brushRef="#br0" timeOffset="306109.1415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306395.2449">26088 16016 0,'35'18'15,"36"17"-15,-36-17 16,71 70-1,-18 53-15,-35-70 0,-18 17 16,18 70 0,-35-87-16,-18 70 15,-18-53-15,1-52 16,-19 34-16,1-52 16,-36 17-16</inkml:trace>
  <inkml:trace contextRef="#ctx0" brushRef="#br0" timeOffset="356079.77">23848 17639 0,'-18'18'15,"1"-18"79,17-18-63,-18 18-15,0 0-1,36 0 32,35 0-31,-36 0-16,19 0 16,52 18-16,-53-18 15,36 17-15,-36-17 16,0 0-16,-17 0 0,17 0 15,-52 0 1</inkml:trace>
  <inkml:trace contextRef="#ctx0" brushRef="#br0" timeOffset="356585.8809">24059 17851 0,'0'17'0,"-17"1"15,17 35 1,0-36-16,17 1 16,-17 0-16,36 35 15,-19-36-15,1 1 0,17-18 16,18 18-16,-18-1 16,-17-17-16,17 0 0,-17 18 15,17-18-15,1 0 16,-19 0-16,-17-18 15,-17 18 1,-1-17 0</inkml:trace>
  <inkml:trace contextRef="#ctx0" brushRef="#br0" timeOffset="357014.17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359032.4929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359950.4361">21008 17216 0,'0'35'15,"0"-18"-15,-18 54 16,18-18-16,-17 53 16,17-53-16,0 53 15,0-18 1,0-53-16,0-17 0,17 17 15,-17-17-15,18-18 16</inkml:trace>
  <inkml:trace contextRef="#ctx0" brushRef="#br0" timeOffset="360294.9211">20726 17515 0,'0'-17'16,"0"-1"-16,17-17 16,1 0-1,0-1-15,17-17 16,-17 36-16,34-36 15,-34 35-15,35-17 16,-35 17-16,-1 1 16,1 17-1,0 17-15,17 36 16,0-18 0,-17-17-1,-1-18-15,19 35 16,-19-35-16</inkml:trace>
  <inkml:trace contextRef="#ctx0" brushRef="#br0" timeOffset="418025.7327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418259.1312">28840 15575 0,'-18'0'16,"0"0"15</inkml:trace>
  <inkml:trace contextRef="#ctx0" brushRef="#br0" timeOffset="418715.9911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419099.596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419788.5374">30074 15452 0,'18'0'31,"0"0"-15,-18 35 0,17-17-16,-17-1 15,0 54-15,0-36 16,0 18-16,0-18 16,0 18-16,18 35 15,0-52-15,-1-19 0,1 19 16</inkml:trace>
  <inkml:trace contextRef="#ctx0" brushRef="#br0" timeOffset="431051.8054">28310 16369 0,'-17'0'0,"17"-18"16</inkml:trace>
  <inkml:trace contextRef="#ctx0" brushRef="#br0" timeOffset="431579.434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431755.9315">28628 16422 0,'0'17'0,"0"1"31,18-18-15</inkml:trace>
  <inkml:trace contextRef="#ctx0" brushRef="#br0" timeOffset="432119.09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432429.2894">29369 16387 0,'0'35'16,"0"18"-1,17-18-15,36 18 16,0 0-1,-17-36-15,-1 1 0,53-18 16,-35-18 0,-18-34-1,-35-1-15,-17 17 0,-36-34 16,0 35 0,17 17-16,-16-17 15,16 35-15,1 0 16,35 17-16,-18-17 15</inkml:trace>
  <inkml:trace contextRef="#ctx0" brushRef="#br0" timeOffset="432896.9527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433224.8951">30551 16369 0,'-53'35'15,"53"18"1,0-18-16,35 18 16,-17-17-16,17-19 0,35 36 15,-34-53-15,17 0 16,-36 0-16,1-35 16,0 0-1,-36-18-15,0 17 16,-17-17-16,17 36 15,-17-1-15,17 1 16,1 17-16,-19-18 0,36 36 16</inkml:trace>
  <inkml:trace contextRef="#ctx0" brushRef="#br0" timeOffset="433587.6131">30939 16404 0,'-18'53'16,"18"0"-16,0 18 15,35-19 1,1 1 0,-1-53-16,18 18 15,17-71 1,-34 18-16,-19 0 16,-17-1-16,-17-34 15,-19 17 1,19 18-16,-36 17 15,17 0-15,19 18 0,-18 18 16,35 0 0</inkml:trace>
  <inkml:trace contextRef="#ctx0" brushRef="#br0" timeOffset="433959.1776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34365.8148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434571.0581">32491 16263 0,'17'71'16,"-17"-18"-16,18 70 15,-18-70-15,18 0 16,-18 0-1,0 35-15,0-70 0,0 17 16</inkml:trace>
  <inkml:trace contextRef="#ctx0" brushRef="#br0" timeOffset="435388.89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436000.134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436310.6624">28504 17304 0,'18'0'31,"0"0"-16</inkml:trace>
  <inkml:trace contextRef="#ctx0" brushRef="#br0" timeOffset="436684.4397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436994.6054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437289.9764">30427 17233 0,'0'18'0,"18"-1"16,-1 19-1,1-19-15,17 1 0,18 0 16,-18-1-1,36-17-15,-53-17 16,-1-1-16,1 0 16,-18 1-16,0-1 0,-18 0 0,-17-17 15,0 18-15,17-1 16,-17 18-16,-18 0 16,18 0-16,17 18 15,18 17 1</inkml:trace>
  <inkml:trace contextRef="#ctx0" brushRef="#br0" timeOffset="437598.4114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437902.8724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438196.0192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438486.4641">32420 17304 0,'-17'0'16,"-1"17"-1,18 1-15,0 0 0,18 17 16,-1-17 0,1-1-16,35 1 15,-36-18-15,1 0 16,0 0-16,17-35 15,-35 17-15,18-17 16,-18 17-16,0-17 16,-18 17-16,0 18 15,18-18-15</inkml:trace>
  <inkml:trace contextRef="#ctx0" brushRef="#br0" timeOffset="438803.285">32667 17374 0,'-17'36'15,"17"-19"-15,17 19 16,1-36-16,35 35 15,-18-35-15,-17 0 16,-1 0 0,-17-18-16,0-17 0,0 17 15,0 1-15,-17-36 16,-1 35-16,0-17 0,1 17 16,-1 0-16,18 1 15,0 34 1,18 1-1</inkml:trace>
  <inkml:trace contextRef="#ctx0" brushRef="#br0" timeOffset="439020.6515">33108 17357 0,'0'53'16,"18"17"-1,-1 1 1,-17-36-16,0 0 16,0-17-16</inkml:trace>
  <inkml:trace contextRef="#ctx0" brushRef="#br0" timeOffset="470944.6725">30727 15522 0</inkml:trace>
  <inkml:trace contextRef="#ctx0" brushRef="#br0" timeOffset="471290.9296">30674 15558 0,'-18'0'31,"1"0"-15,-1 17-16,36-17 16,-1-17-1,1 17 1,35-36-16,-18 19 15,71-19-15,-53 19 16,0-1-16,70-35 16,-70 35-16,53 1 15,-53-1-15,18 1 16,-54-1-16,1 18 16,0 0-16,-18-18 15,-36 18 1</inkml:trace>
  <inkml:trace contextRef="#ctx0" brushRef="#br0" timeOffset="471743.7015">30709 15346 0,'18'-18'0,"0"18"16,-1-17 0,-17 34-1,-35 1-15,17 17 16,-52 36 0,34-36-16,1 0 0,0 18 15,17-18-15,1-17 16,34 17-16,1-17 15,17-18-15,0 18 0,71-18 16,0 0 0,-53-18-16,-18 18 15,18 0-15</inkml:trace>
  <inkml:trace contextRef="#ctx0" brushRef="#br1" timeOffset="505313.7344">18662 5380 0,'18'0'16,"-1"0"-1,1 0-15,0-18 0,70 18 16,0-17 0,-35-1-16,0 18 0,70-18 15,-70 18 1,0 0-16,18-17 16,-36 17-16,18 0 15,-53-18-15,-18 18 16,-35 0-1</inkml:trace>
  <inkml:trace contextRef="#ctx0" brushRef="#br1" timeOffset="505631.4916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506832.5002">19279 12259 0,'18'0'16,"35"-18"-1,-18 18-15,89-17 16,-54-1-16,71 0 16,-70 1-16,52-1 15,-70 1-15,18 17 16,-54-18-1,19 0-15,-36 1 16,-18 17 0</inkml:trace>
  <inkml:trace contextRef="#ctx0" brushRef="#br1" timeOffset="507222.3882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517751.5458">23036 7161 0,'-17'0'0,"34"0"47,19 0-31,-1 0-16,18-17 16,-18 17-16,53 0 15,-17 17 1,-1-17-16,107 0 0,-71 0 15,88 18-15,-106-18 16,35 0 0,-70 0-16,0 0 15,-18 0-15,-17 18 0,0-18 16</inkml:trace>
  <inkml:trace contextRef="#ctx0" brushRef="#br1" timeOffset="518773.1122">23354 13547 0,'18'0'31,"34"0"-15,1 17-1,0-17-15,88 18 16,-52-18-16,105 0 16,-89 0-16,107-18 15,-124 1-15,36 17 16,-89 0-16,0 0 16,-52 0-16,-1 0 15</inkml:trace>
  <inkml:trace contextRef="#ctx0" brushRef="#br1" timeOffset="520436.8759">30321 7073 0,'0'0'0,"-17"0"0,-1 0 16,18-17-1,18 17 1,35 0 0,-1 17-16,107-17 15,-71 0 1,18 0-16,159 0 0,-142 0 16,142 0-16,-159 0 15,-18 0-15,-18 18 16,1-18-16,-18 17 15</inkml:trace>
  <inkml:trace contextRef="#ctx0" brushRef="#br1" timeOffset="521387.3278">30409 13406 0,'18'0'47,"0"0"-31,17 17-16,18-17 0,106 35 15,-71-35-15,35 18 16,1-18-16,140 18 16,-140-18-16,-18 0 15,-18 17-15,106 1 16,-124-18-16,-17 18 0,36-18 16</inkml:trace>
  <inkml:trace contextRef="#ctx0" brushRef="#br1" timeOffset="528670.4474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529233.4486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531057.1819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531886.7771">7867 6068 0,'-18'0'15,"18"17"32,0 54-31,0-18-16,0 0 15,0 70-15,0-52 16,0-18-16,0 88 16,0-88-16,18 35 15,-18-53-15,0-17 0,18 17 16</inkml:trace>
  <inkml:trace contextRef="#ctx0" brushRef="#br1" timeOffset="532103.2169">7779 6791 0,'17'35'0,"1"-17"16,0 17-16,-1-17 15,19 17-15,-19-17 16,1-1-16,0-17 15,-1-17 1,1-1-16,-18 0 16,0 1-16,0-18 15</inkml:trace>
  <inkml:trace contextRef="#ctx0" brushRef="#br1" timeOffset="532448.2158">7743 6121 0,'0'-18'15,"36"0"-15,-19 18 16,1-17-16,0-1 0,17-17 16,-17 17-16,-18 1 15,17-1-15,-34 18 16,17 18 0,0 35-1,17-18-15,19 18 16,-19-18-16,1 0 15,17 36-15,-17-36 16</inkml:trace>
  <inkml:trace contextRef="#ctx0" brushRef="#br1" timeOffset="532998.3544">7144 7408 0,'0'18'32,"17"0"-17,19-18 1,-1 0-16,18 0 15,-18 0-15,36 0 16,-54 0 0,19 0-16,17 0 15,-36 0-15,1-18 16,-1 18-16</inkml:trace>
  <inkml:trace contextRef="#ctx0" brushRef="#br1" timeOffset="533243.2387">7461 7303 0,'18'-18'15,"0"18"-15,17 18 16,-18-18 0,19 17-16,-19-17 0,19 18 15,-19-18-15,1 17 16,0 1-16,-18 0 15,0-1-15,-18-17 16,18 18 0,-18-18-16,1 0 0,-1 0 0,-17 0 15,17 0-15,-17 0 16</inkml:trace>
  <inkml:trace contextRef="#ctx0" brushRef="#br1" timeOffset="533609.0234">7214 7355 0,'0'-17'16,"0"-1"0,0 1-1,-17 17-15,-19 17 16,1 18 0,0-17-16,17 17 15,1-17-15,-1 35 16,18-35-16,18-1 0,-18 1 15,35-1-15,-18-17 16,36 18-16,-17-18 0,-19 18 16,1-18-16,35 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07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7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2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7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4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77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9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5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71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983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7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41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12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388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82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410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81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746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16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21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571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89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=""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996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105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08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79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57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55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3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7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255</Words>
  <Application>Microsoft Office PowerPoint</Application>
  <PresentationFormat>Widescreen</PresentationFormat>
  <Paragraphs>111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Jack</cp:lastModifiedBy>
  <cp:revision>10</cp:revision>
  <dcterms:created xsi:type="dcterms:W3CDTF">2017-06-25T02:39:24Z</dcterms:created>
  <dcterms:modified xsi:type="dcterms:W3CDTF">2018-12-07T02:09:30Z</dcterms:modified>
</cp:coreProperties>
</file>